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0691813" cy="7559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4F11D8-5A5C-4C42-9EDB-94B5D721F17F}" v="27" dt="2020-02-19T18:25:43.7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4" d="100"/>
          <a:sy n="74" d="100"/>
        </p:scale>
        <p:origin x="1358" y="62"/>
      </p:cViewPr>
      <p:guideLst>
        <p:guide orient="horz" pos="2381"/>
        <p:guide pos="3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rd Langeraert" userId="d91b70a0-22df-44b8-bab7-bbd14d475536" providerId="ADAL" clId="{46C2E699-CC20-4E07-8DB2-2F031CABF233}"/>
    <pc:docChg chg="custSel addSld modSld modMainMaster">
      <pc:chgData name="Ward Langeraert" userId="d91b70a0-22df-44b8-bab7-bbd14d475536" providerId="ADAL" clId="{46C2E699-CC20-4E07-8DB2-2F031CABF233}" dt="2020-02-13T19:16:46.296" v="265" actId="1035"/>
      <pc:docMkLst>
        <pc:docMk/>
      </pc:docMkLst>
      <pc:sldChg chg="addSp delSp modSp add">
        <pc:chgData name="Ward Langeraert" userId="d91b70a0-22df-44b8-bab7-bbd14d475536" providerId="ADAL" clId="{46C2E699-CC20-4E07-8DB2-2F031CABF233}" dt="2020-02-08T22:24:56.764" v="59" actId="20577"/>
        <pc:sldMkLst>
          <pc:docMk/>
          <pc:sldMk cId="1925573043" sldId="256"/>
        </pc:sldMkLst>
        <pc:spChg chg="del">
          <ac:chgData name="Ward Langeraert" userId="d91b70a0-22df-44b8-bab7-bbd14d475536" providerId="ADAL" clId="{46C2E699-CC20-4E07-8DB2-2F031CABF233}" dt="2020-02-08T22:20:29.062" v="1" actId="478"/>
          <ac:spMkLst>
            <pc:docMk/>
            <pc:sldMk cId="1925573043" sldId="256"/>
            <ac:spMk id="2" creationId="{48FA99C6-D4EB-48E6-A766-28BCC94398AE}"/>
          </ac:spMkLst>
        </pc:spChg>
        <pc:spChg chg="del">
          <ac:chgData name="Ward Langeraert" userId="d91b70a0-22df-44b8-bab7-bbd14d475536" providerId="ADAL" clId="{46C2E699-CC20-4E07-8DB2-2F031CABF233}" dt="2020-02-08T22:20:31.385" v="2" actId="478"/>
          <ac:spMkLst>
            <pc:docMk/>
            <pc:sldMk cId="1925573043" sldId="256"/>
            <ac:spMk id="3" creationId="{3ADE7B74-19B2-4D20-9006-7844139EBE23}"/>
          </ac:spMkLst>
        </pc:spChg>
        <pc:spChg chg="add mod">
          <ac:chgData name="Ward Langeraert" userId="d91b70a0-22df-44b8-bab7-bbd14d475536" providerId="ADAL" clId="{46C2E699-CC20-4E07-8DB2-2F031CABF233}" dt="2020-02-08T22:24:36.295" v="48" actId="1076"/>
          <ac:spMkLst>
            <pc:docMk/>
            <pc:sldMk cId="1925573043" sldId="256"/>
            <ac:spMk id="12" creationId="{5F8CD264-F9DF-48F2-8878-1148DCDC8AFD}"/>
          </ac:spMkLst>
        </pc:spChg>
        <pc:spChg chg="add mod">
          <ac:chgData name="Ward Langeraert" userId="d91b70a0-22df-44b8-bab7-bbd14d475536" providerId="ADAL" clId="{46C2E699-CC20-4E07-8DB2-2F031CABF233}" dt="2020-02-08T22:24:44.954" v="51" actId="1076"/>
          <ac:spMkLst>
            <pc:docMk/>
            <pc:sldMk cId="1925573043" sldId="256"/>
            <ac:spMk id="13" creationId="{2D9B8065-994A-4E41-B2F6-CE888060E7BF}"/>
          </ac:spMkLst>
        </pc:spChg>
        <pc:spChg chg="add mod">
          <ac:chgData name="Ward Langeraert" userId="d91b70a0-22df-44b8-bab7-bbd14d475536" providerId="ADAL" clId="{46C2E699-CC20-4E07-8DB2-2F031CABF233}" dt="2020-02-08T22:24:56.764" v="59" actId="20577"/>
          <ac:spMkLst>
            <pc:docMk/>
            <pc:sldMk cId="1925573043" sldId="256"/>
            <ac:spMk id="14" creationId="{AD74D771-5F6A-4C06-BF3E-E1D0FD22C312}"/>
          </ac:spMkLst>
        </pc:spChg>
        <pc:picChg chg="add mod">
          <ac:chgData name="Ward Langeraert" userId="d91b70a0-22df-44b8-bab7-bbd14d475536" providerId="ADAL" clId="{46C2E699-CC20-4E07-8DB2-2F031CABF233}" dt="2020-02-08T22:23:37.058" v="30" actId="14100"/>
          <ac:picMkLst>
            <pc:docMk/>
            <pc:sldMk cId="1925573043" sldId="256"/>
            <ac:picMk id="5" creationId="{190633C4-1BF8-43CD-8BF3-F8B368627A5D}"/>
          </ac:picMkLst>
        </pc:picChg>
        <pc:picChg chg="add del mod">
          <ac:chgData name="Ward Langeraert" userId="d91b70a0-22df-44b8-bab7-bbd14d475536" providerId="ADAL" clId="{46C2E699-CC20-4E07-8DB2-2F031CABF233}" dt="2020-02-08T22:21:37.593" v="19"/>
          <ac:picMkLst>
            <pc:docMk/>
            <pc:sldMk cId="1925573043" sldId="256"/>
            <ac:picMk id="7" creationId="{47A1771B-DC7B-44D8-84AF-F89338EE78BC}"/>
          </ac:picMkLst>
        </pc:picChg>
        <pc:picChg chg="add del mod">
          <ac:chgData name="Ward Langeraert" userId="d91b70a0-22df-44b8-bab7-bbd14d475536" providerId="ADAL" clId="{46C2E699-CC20-4E07-8DB2-2F031CABF233}" dt="2020-02-08T22:21:29.391" v="16"/>
          <ac:picMkLst>
            <pc:docMk/>
            <pc:sldMk cId="1925573043" sldId="256"/>
            <ac:picMk id="9" creationId="{8AD2824A-6617-4E43-9AB8-097E8C8007B3}"/>
          </ac:picMkLst>
        </pc:picChg>
        <pc:picChg chg="add del mod">
          <ac:chgData name="Ward Langeraert" userId="d91b70a0-22df-44b8-bab7-bbd14d475536" providerId="ADAL" clId="{46C2E699-CC20-4E07-8DB2-2F031CABF233}" dt="2020-02-08T22:21:13.058" v="13"/>
          <ac:picMkLst>
            <pc:docMk/>
            <pc:sldMk cId="1925573043" sldId="256"/>
            <ac:picMk id="11" creationId="{BB6A9449-DF75-48B9-8714-D0DF341D38AB}"/>
          </ac:picMkLst>
        </pc:picChg>
      </pc:sldChg>
      <pc:sldChg chg="addSp modSp add">
        <pc:chgData name="Ward Langeraert" userId="d91b70a0-22df-44b8-bab7-bbd14d475536" providerId="ADAL" clId="{46C2E699-CC20-4E07-8DB2-2F031CABF233}" dt="2020-02-08T22:28:49.049" v="143" actId="1076"/>
        <pc:sldMkLst>
          <pc:docMk/>
          <pc:sldMk cId="4002810247" sldId="257"/>
        </pc:sldMkLst>
        <pc:spChg chg="add mod">
          <ac:chgData name="Ward Langeraert" userId="d91b70a0-22df-44b8-bab7-bbd14d475536" providerId="ADAL" clId="{46C2E699-CC20-4E07-8DB2-2F031CABF233}" dt="2020-02-08T22:25:13.367" v="69" actId="403"/>
          <ac:spMkLst>
            <pc:docMk/>
            <pc:sldMk cId="4002810247" sldId="257"/>
            <ac:spMk id="5" creationId="{433A1B25-B671-4472-939B-B2C00B306922}"/>
          </ac:spMkLst>
        </pc:spChg>
        <pc:spChg chg="add mod">
          <ac:chgData name="Ward Langeraert" userId="d91b70a0-22df-44b8-bab7-bbd14d475536" providerId="ADAL" clId="{46C2E699-CC20-4E07-8DB2-2F031CABF233}" dt="2020-02-08T22:28:49.049" v="143" actId="1076"/>
          <ac:spMkLst>
            <pc:docMk/>
            <pc:sldMk cId="4002810247" sldId="257"/>
            <ac:spMk id="6" creationId="{046C9295-3AD0-4D56-BE09-311E2C0163E0}"/>
          </ac:spMkLst>
        </pc:spChg>
        <pc:picChg chg="add mod">
          <ac:chgData name="Ward Langeraert" userId="d91b70a0-22df-44b8-bab7-bbd14d475536" providerId="ADAL" clId="{46C2E699-CC20-4E07-8DB2-2F031CABF233}" dt="2020-02-08T22:23:41.885" v="32" actId="14100"/>
          <ac:picMkLst>
            <pc:docMk/>
            <pc:sldMk cId="4002810247" sldId="257"/>
            <ac:picMk id="4" creationId="{C55DAF7E-0F09-477D-BFA9-83FD37FC0DE9}"/>
          </ac:picMkLst>
        </pc:picChg>
      </pc:sldChg>
      <pc:sldChg chg="addSp modSp add">
        <pc:chgData name="Ward Langeraert" userId="d91b70a0-22df-44b8-bab7-bbd14d475536" providerId="ADAL" clId="{46C2E699-CC20-4E07-8DB2-2F031CABF233}" dt="2020-02-08T22:28:21.543" v="139" actId="1038"/>
        <pc:sldMkLst>
          <pc:docMk/>
          <pc:sldMk cId="1841790907" sldId="258"/>
        </pc:sldMkLst>
        <pc:spChg chg="add mod">
          <ac:chgData name="Ward Langeraert" userId="d91b70a0-22df-44b8-bab7-bbd14d475536" providerId="ADAL" clId="{46C2E699-CC20-4E07-8DB2-2F031CABF233}" dt="2020-02-08T22:25:21.327" v="71" actId="20577"/>
          <ac:spMkLst>
            <pc:docMk/>
            <pc:sldMk cId="1841790907" sldId="258"/>
            <ac:spMk id="5" creationId="{283E2380-4091-4F72-80B1-6AA9B74D3BF2}"/>
          </ac:spMkLst>
        </pc:spChg>
        <pc:spChg chg="add mod">
          <ac:chgData name="Ward Langeraert" userId="d91b70a0-22df-44b8-bab7-bbd14d475536" providerId="ADAL" clId="{46C2E699-CC20-4E07-8DB2-2F031CABF233}" dt="2020-02-08T22:27:52.753" v="119" actId="1076"/>
          <ac:spMkLst>
            <pc:docMk/>
            <pc:sldMk cId="1841790907" sldId="258"/>
            <ac:spMk id="6" creationId="{973D5029-6225-4CFD-AB4C-D6F4C3B22EA1}"/>
          </ac:spMkLst>
        </pc:spChg>
        <pc:spChg chg="add mod">
          <ac:chgData name="Ward Langeraert" userId="d91b70a0-22df-44b8-bab7-bbd14d475536" providerId="ADAL" clId="{46C2E699-CC20-4E07-8DB2-2F031CABF233}" dt="2020-02-08T22:28:21.543" v="139" actId="1038"/>
          <ac:spMkLst>
            <pc:docMk/>
            <pc:sldMk cId="1841790907" sldId="258"/>
            <ac:spMk id="7" creationId="{1A7BFAE6-F75A-4DAC-A609-7489FC54F907}"/>
          </ac:spMkLst>
        </pc:spChg>
        <pc:picChg chg="add mod">
          <ac:chgData name="Ward Langeraert" userId="d91b70a0-22df-44b8-bab7-bbd14d475536" providerId="ADAL" clId="{46C2E699-CC20-4E07-8DB2-2F031CABF233}" dt="2020-02-08T22:23:47.900" v="34" actId="14100"/>
          <ac:picMkLst>
            <pc:docMk/>
            <pc:sldMk cId="1841790907" sldId="258"/>
            <ac:picMk id="4" creationId="{BBB0B5DE-8BFF-4D47-A9B9-B733CC7ECE74}"/>
          </ac:picMkLst>
        </pc:picChg>
      </pc:sldChg>
      <pc:sldChg chg="addSp modSp add">
        <pc:chgData name="Ward Langeraert" userId="d91b70a0-22df-44b8-bab7-bbd14d475536" providerId="ADAL" clId="{46C2E699-CC20-4E07-8DB2-2F031CABF233}" dt="2020-02-08T22:27:22.362" v="115" actId="20577"/>
        <pc:sldMkLst>
          <pc:docMk/>
          <pc:sldMk cId="154704065" sldId="259"/>
        </pc:sldMkLst>
        <pc:spChg chg="add mod">
          <ac:chgData name="Ward Langeraert" userId="d91b70a0-22df-44b8-bab7-bbd14d475536" providerId="ADAL" clId="{46C2E699-CC20-4E07-8DB2-2F031CABF233}" dt="2020-02-08T22:25:26.153" v="73" actId="20577"/>
          <ac:spMkLst>
            <pc:docMk/>
            <pc:sldMk cId="154704065" sldId="259"/>
            <ac:spMk id="5" creationId="{46CA2692-5663-4CE2-BA6A-26F2F4BA094A}"/>
          </ac:spMkLst>
        </pc:spChg>
        <pc:spChg chg="add mod">
          <ac:chgData name="Ward Langeraert" userId="d91b70a0-22df-44b8-bab7-bbd14d475536" providerId="ADAL" clId="{46C2E699-CC20-4E07-8DB2-2F031CABF233}" dt="2020-02-08T22:26:23.876" v="89" actId="113"/>
          <ac:spMkLst>
            <pc:docMk/>
            <pc:sldMk cId="154704065" sldId="259"/>
            <ac:spMk id="6" creationId="{78296764-4536-4ED9-B6EF-DE68384196B2}"/>
          </ac:spMkLst>
        </pc:spChg>
        <pc:spChg chg="add mod">
          <ac:chgData name="Ward Langeraert" userId="d91b70a0-22df-44b8-bab7-bbd14d475536" providerId="ADAL" clId="{46C2E699-CC20-4E07-8DB2-2F031CABF233}" dt="2020-02-08T22:27:12.752" v="103" actId="1076"/>
          <ac:spMkLst>
            <pc:docMk/>
            <pc:sldMk cId="154704065" sldId="259"/>
            <ac:spMk id="7" creationId="{AE4CE0A1-389F-465B-BC4B-1B9A19BBAA17}"/>
          </ac:spMkLst>
        </pc:spChg>
        <pc:spChg chg="add mod">
          <ac:chgData name="Ward Langeraert" userId="d91b70a0-22df-44b8-bab7-bbd14d475536" providerId="ADAL" clId="{46C2E699-CC20-4E07-8DB2-2F031CABF233}" dt="2020-02-08T22:27:22.362" v="115" actId="20577"/>
          <ac:spMkLst>
            <pc:docMk/>
            <pc:sldMk cId="154704065" sldId="259"/>
            <ac:spMk id="8" creationId="{78BD1C40-B6CF-4BD5-8715-25C993F93A5C}"/>
          </ac:spMkLst>
        </pc:spChg>
        <pc:picChg chg="add mod">
          <ac:chgData name="Ward Langeraert" userId="d91b70a0-22df-44b8-bab7-bbd14d475536" providerId="ADAL" clId="{46C2E699-CC20-4E07-8DB2-2F031CABF233}" dt="2020-02-08T22:23:54.875" v="36" actId="14100"/>
          <ac:picMkLst>
            <pc:docMk/>
            <pc:sldMk cId="154704065" sldId="259"/>
            <ac:picMk id="4" creationId="{4F9848A7-70D6-4AA4-87B2-C4518510FDDA}"/>
          </ac:picMkLst>
        </pc:picChg>
      </pc:sldChg>
      <pc:sldChg chg="addSp delSp modSp add">
        <pc:chgData name="Ward Langeraert" userId="d91b70a0-22df-44b8-bab7-bbd14d475536" providerId="ADAL" clId="{46C2E699-CC20-4E07-8DB2-2F031CABF233}" dt="2020-02-13T19:16:46.296" v="265" actId="1035"/>
        <pc:sldMkLst>
          <pc:docMk/>
          <pc:sldMk cId="307016601" sldId="260"/>
        </pc:sldMkLst>
        <pc:spChg chg="del">
          <ac:chgData name="Ward Langeraert" userId="d91b70a0-22df-44b8-bab7-bbd14d475536" providerId="ADAL" clId="{46C2E699-CC20-4E07-8DB2-2F031CABF233}" dt="2020-02-13T19:13:21.947" v="145" actId="931"/>
          <ac:spMkLst>
            <pc:docMk/>
            <pc:sldMk cId="307016601" sldId="260"/>
            <ac:spMk id="3" creationId="{E95BCEFD-0868-4774-BF5F-35F01C2BC33A}"/>
          </ac:spMkLst>
        </pc:spChg>
        <pc:spChg chg="add mod">
          <ac:chgData name="Ward Langeraert" userId="d91b70a0-22df-44b8-bab7-bbd14d475536" providerId="ADAL" clId="{46C2E699-CC20-4E07-8DB2-2F031CABF233}" dt="2020-02-13T19:15:05.631" v="165" actId="1076"/>
          <ac:spMkLst>
            <pc:docMk/>
            <pc:sldMk cId="307016601" sldId="260"/>
            <ac:spMk id="6" creationId="{602FF13D-8D38-480C-98E5-9DDC9128DF24}"/>
          </ac:spMkLst>
        </pc:spChg>
        <pc:spChg chg="add mod">
          <ac:chgData name="Ward Langeraert" userId="d91b70a0-22df-44b8-bab7-bbd14d475536" providerId="ADAL" clId="{46C2E699-CC20-4E07-8DB2-2F031CABF233}" dt="2020-02-13T19:15:15.332" v="176" actId="20577"/>
          <ac:spMkLst>
            <pc:docMk/>
            <pc:sldMk cId="307016601" sldId="260"/>
            <ac:spMk id="7" creationId="{6556F9C7-AED4-4A65-8501-A76BA24C2F13}"/>
          </ac:spMkLst>
        </pc:spChg>
        <pc:spChg chg="add mod">
          <ac:chgData name="Ward Langeraert" userId="d91b70a0-22df-44b8-bab7-bbd14d475536" providerId="ADAL" clId="{46C2E699-CC20-4E07-8DB2-2F031CABF233}" dt="2020-02-13T19:15:38.542" v="192" actId="20577"/>
          <ac:spMkLst>
            <pc:docMk/>
            <pc:sldMk cId="307016601" sldId="260"/>
            <ac:spMk id="8" creationId="{EE5958AC-6D1E-4D7A-B871-DB468E9B9E04}"/>
          </ac:spMkLst>
        </pc:spChg>
        <pc:spChg chg="add mod">
          <ac:chgData name="Ward Langeraert" userId="d91b70a0-22df-44b8-bab7-bbd14d475536" providerId="ADAL" clId="{46C2E699-CC20-4E07-8DB2-2F031CABF233}" dt="2020-02-13T19:16:42.527" v="262" actId="1036"/>
          <ac:spMkLst>
            <pc:docMk/>
            <pc:sldMk cId="307016601" sldId="260"/>
            <ac:spMk id="9" creationId="{AF1C0293-E19D-4B00-82EC-08103C2C431B}"/>
          </ac:spMkLst>
        </pc:spChg>
        <pc:spChg chg="add mod">
          <ac:chgData name="Ward Langeraert" userId="d91b70a0-22df-44b8-bab7-bbd14d475536" providerId="ADAL" clId="{46C2E699-CC20-4E07-8DB2-2F031CABF233}" dt="2020-02-13T19:16:46.296" v="265" actId="1035"/>
          <ac:spMkLst>
            <pc:docMk/>
            <pc:sldMk cId="307016601" sldId="260"/>
            <ac:spMk id="10" creationId="{881F1511-21D9-4EA0-AE95-E092D4C09A04}"/>
          </ac:spMkLst>
        </pc:spChg>
        <pc:spChg chg="add mod">
          <ac:chgData name="Ward Langeraert" userId="d91b70a0-22df-44b8-bab7-bbd14d475536" providerId="ADAL" clId="{46C2E699-CC20-4E07-8DB2-2F031CABF233}" dt="2020-02-13T19:16:15.432" v="232" actId="1076"/>
          <ac:spMkLst>
            <pc:docMk/>
            <pc:sldMk cId="307016601" sldId="260"/>
            <ac:spMk id="11" creationId="{CB9EBE49-915A-40C8-B3BE-A85501D57CD2}"/>
          </ac:spMkLst>
        </pc:spChg>
        <pc:spChg chg="add mod">
          <ac:chgData name="Ward Langeraert" userId="d91b70a0-22df-44b8-bab7-bbd14d475536" providerId="ADAL" clId="{46C2E699-CC20-4E07-8DB2-2F031CABF233}" dt="2020-02-13T19:16:32.072" v="248" actId="1076"/>
          <ac:spMkLst>
            <pc:docMk/>
            <pc:sldMk cId="307016601" sldId="260"/>
            <ac:spMk id="12" creationId="{362DF647-4292-4C7C-9F57-C4F22CFA7A32}"/>
          </ac:spMkLst>
        </pc:spChg>
        <pc:picChg chg="add mod modCrop">
          <ac:chgData name="Ward Langeraert" userId="d91b70a0-22df-44b8-bab7-bbd14d475536" providerId="ADAL" clId="{46C2E699-CC20-4E07-8DB2-2F031CABF233}" dt="2020-02-13T19:14:34.608" v="151" actId="732"/>
          <ac:picMkLst>
            <pc:docMk/>
            <pc:sldMk cId="307016601" sldId="260"/>
            <ac:picMk id="5" creationId="{EADF4F8D-0694-4AD1-96C0-7D693A1E7D48}"/>
          </ac:picMkLst>
        </pc:picChg>
      </pc:sldChg>
      <pc:sldMasterChg chg="modSp modSldLayout">
        <pc:chgData name="Ward Langeraert" userId="d91b70a0-22df-44b8-bab7-bbd14d475536" providerId="ADAL" clId="{46C2E699-CC20-4E07-8DB2-2F031CABF233}" dt="2020-02-08T22:20:38.283" v="3"/>
        <pc:sldMasterMkLst>
          <pc:docMk/>
          <pc:sldMasterMk cId="4275625708" sldId="2147483648"/>
        </pc:sldMasterMkLst>
        <pc:spChg chg="mod">
          <ac:chgData name="Ward Langeraert" userId="d91b70a0-22df-44b8-bab7-bbd14d475536" providerId="ADAL" clId="{46C2E699-CC20-4E07-8DB2-2F031CABF233}" dt="2020-02-08T22:20:38.283" v="3"/>
          <ac:spMkLst>
            <pc:docMk/>
            <pc:sldMasterMk cId="4275625708" sldId="2147483648"/>
            <ac:spMk id="2" creationId="{6788DDA1-C01C-488F-AA4E-13B0108D16AE}"/>
          </ac:spMkLst>
        </pc:spChg>
        <pc:spChg chg="mod">
          <ac:chgData name="Ward Langeraert" userId="d91b70a0-22df-44b8-bab7-bbd14d475536" providerId="ADAL" clId="{46C2E699-CC20-4E07-8DB2-2F031CABF233}" dt="2020-02-08T22:20:38.283" v="3"/>
          <ac:spMkLst>
            <pc:docMk/>
            <pc:sldMasterMk cId="4275625708" sldId="2147483648"/>
            <ac:spMk id="3" creationId="{0C8AB85C-3752-4B65-A132-04D2AF3E21E4}"/>
          </ac:spMkLst>
        </pc:spChg>
        <pc:spChg chg="mod">
          <ac:chgData name="Ward Langeraert" userId="d91b70a0-22df-44b8-bab7-bbd14d475536" providerId="ADAL" clId="{46C2E699-CC20-4E07-8DB2-2F031CABF233}" dt="2020-02-08T22:20:38.283" v="3"/>
          <ac:spMkLst>
            <pc:docMk/>
            <pc:sldMasterMk cId="4275625708" sldId="2147483648"/>
            <ac:spMk id="4" creationId="{E897FA4D-2D80-4B72-A28F-BE307FDBFC40}"/>
          </ac:spMkLst>
        </pc:spChg>
        <pc:spChg chg="mod">
          <ac:chgData name="Ward Langeraert" userId="d91b70a0-22df-44b8-bab7-bbd14d475536" providerId="ADAL" clId="{46C2E699-CC20-4E07-8DB2-2F031CABF233}" dt="2020-02-08T22:20:38.283" v="3"/>
          <ac:spMkLst>
            <pc:docMk/>
            <pc:sldMasterMk cId="4275625708" sldId="2147483648"/>
            <ac:spMk id="5" creationId="{59CFF344-9AD4-4D35-B303-71A8FD29912E}"/>
          </ac:spMkLst>
        </pc:spChg>
        <pc:spChg chg="mod">
          <ac:chgData name="Ward Langeraert" userId="d91b70a0-22df-44b8-bab7-bbd14d475536" providerId="ADAL" clId="{46C2E699-CC20-4E07-8DB2-2F031CABF233}" dt="2020-02-08T22:20:38.283" v="3"/>
          <ac:spMkLst>
            <pc:docMk/>
            <pc:sldMasterMk cId="4275625708" sldId="2147483648"/>
            <ac:spMk id="6" creationId="{973422BA-C491-4FAB-BBEB-23553805393C}"/>
          </ac:spMkLst>
        </pc:spChg>
        <pc:sldLayoutChg chg="modSp">
          <pc:chgData name="Ward Langeraert" userId="d91b70a0-22df-44b8-bab7-bbd14d475536" providerId="ADAL" clId="{46C2E699-CC20-4E07-8DB2-2F031CABF233}" dt="2020-02-08T22:20:38.283" v="3"/>
          <pc:sldLayoutMkLst>
            <pc:docMk/>
            <pc:sldMasterMk cId="4275625708" sldId="2147483648"/>
            <pc:sldLayoutMk cId="1323634809" sldId="2147483649"/>
          </pc:sldLayoutMkLst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1323634809" sldId="2147483649"/>
              <ac:spMk id="2" creationId="{1A5FE589-270F-49E5-9AB6-BACCD3D64BC5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1323634809" sldId="2147483649"/>
              <ac:spMk id="3" creationId="{B2CC2728-0FF6-4A4A-854D-685B7C7789CA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0:38.283" v="3"/>
          <pc:sldLayoutMkLst>
            <pc:docMk/>
            <pc:sldMasterMk cId="4275625708" sldId="2147483648"/>
            <pc:sldLayoutMk cId="2638747904" sldId="2147483651"/>
          </pc:sldLayoutMkLst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2638747904" sldId="2147483651"/>
              <ac:spMk id="2" creationId="{129D4BC9-D446-41B8-971D-863015C3BBDF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2638747904" sldId="2147483651"/>
              <ac:spMk id="3" creationId="{7EBE2075-DCE9-4A04-8A37-2A44B53C8317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0:38.283" v="3"/>
          <pc:sldLayoutMkLst>
            <pc:docMk/>
            <pc:sldMasterMk cId="4275625708" sldId="2147483648"/>
            <pc:sldLayoutMk cId="2039051589" sldId="2147483652"/>
          </pc:sldLayoutMkLst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2039051589" sldId="2147483652"/>
              <ac:spMk id="3" creationId="{8E50EA66-7AE2-461C-8FBF-5CBB3B08085D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2039051589" sldId="2147483652"/>
              <ac:spMk id="4" creationId="{E8DD54FD-8B33-494E-B843-20706C2C2E4E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0:38.283" v="3"/>
          <pc:sldLayoutMkLst>
            <pc:docMk/>
            <pc:sldMasterMk cId="4275625708" sldId="2147483648"/>
            <pc:sldLayoutMk cId="3848558139" sldId="2147483653"/>
          </pc:sldLayoutMkLst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3848558139" sldId="2147483653"/>
              <ac:spMk id="2" creationId="{252FE17D-1B06-427B-AEF9-18D419765D0D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3848558139" sldId="2147483653"/>
              <ac:spMk id="3" creationId="{B4767A2D-99CB-4AF6-B1BB-16F21B707328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3848558139" sldId="2147483653"/>
              <ac:spMk id="4" creationId="{9ED7C7D0-9284-4105-B29E-C7EC53C04181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3848558139" sldId="2147483653"/>
              <ac:spMk id="5" creationId="{1192D1D7-29C8-4F63-907F-FB44F62D3AF0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3848558139" sldId="2147483653"/>
              <ac:spMk id="6" creationId="{006EF99E-AAB8-44E4-A964-AD6A410B441A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0:38.283" v="3"/>
          <pc:sldLayoutMkLst>
            <pc:docMk/>
            <pc:sldMasterMk cId="4275625708" sldId="2147483648"/>
            <pc:sldLayoutMk cId="3362196742" sldId="2147483656"/>
          </pc:sldLayoutMkLst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3362196742" sldId="2147483656"/>
              <ac:spMk id="2" creationId="{A23ACC82-58DA-4312-8F7B-D97B6578526E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3362196742" sldId="2147483656"/>
              <ac:spMk id="3" creationId="{A44F4421-492E-432E-B94B-92242CA02B32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3362196742" sldId="2147483656"/>
              <ac:spMk id="4" creationId="{349C6C64-C864-4F7F-9F08-70697775EEC9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0:38.283" v="3"/>
          <pc:sldLayoutMkLst>
            <pc:docMk/>
            <pc:sldMasterMk cId="4275625708" sldId="2147483648"/>
            <pc:sldLayoutMk cId="897062558" sldId="2147483657"/>
          </pc:sldLayoutMkLst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897062558" sldId="2147483657"/>
              <ac:spMk id="2" creationId="{0919D3F1-15B2-4B4D-ADB1-108767F00958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897062558" sldId="2147483657"/>
              <ac:spMk id="3" creationId="{E6FE9C9A-7992-4C87-BC07-D2C462F77992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897062558" sldId="2147483657"/>
              <ac:spMk id="4" creationId="{E63B9E96-AFF4-41AC-9B4D-A5BA9C07FECC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0:38.283" v="3"/>
          <pc:sldLayoutMkLst>
            <pc:docMk/>
            <pc:sldMasterMk cId="4275625708" sldId="2147483648"/>
            <pc:sldLayoutMk cId="816744989" sldId="2147483659"/>
          </pc:sldLayoutMkLst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816744989" sldId="2147483659"/>
              <ac:spMk id="2" creationId="{DD97D6D1-0D46-4330-BD33-0F0A9D0BC3E9}"/>
            </ac:spMkLst>
          </pc:spChg>
          <pc:spChg chg="mod">
            <ac:chgData name="Ward Langeraert" userId="d91b70a0-22df-44b8-bab7-bbd14d475536" providerId="ADAL" clId="{46C2E699-CC20-4E07-8DB2-2F031CABF233}" dt="2020-02-08T22:20:38.283" v="3"/>
            <ac:spMkLst>
              <pc:docMk/>
              <pc:sldMasterMk cId="4275625708" sldId="2147483648"/>
              <pc:sldLayoutMk cId="816744989" sldId="2147483659"/>
              <ac:spMk id="3" creationId="{10100886-1685-4042-BF03-253366B93EC1}"/>
            </ac:spMkLst>
          </pc:spChg>
        </pc:sldLayoutChg>
      </pc:sldMasterChg>
      <pc:sldMasterChg chg="modSp modSldLayout">
        <pc:chgData name="Ward Langeraert" userId="d91b70a0-22df-44b8-bab7-bbd14d475536" providerId="ADAL" clId="{46C2E699-CC20-4E07-8DB2-2F031CABF233}" dt="2020-02-08T22:21:51.599" v="23"/>
        <pc:sldMasterMkLst>
          <pc:docMk/>
          <pc:sldMasterMk cId="1564308283" sldId="2147483660"/>
        </pc:sldMasterMkLst>
        <pc:spChg chg="mod">
          <ac:chgData name="Ward Langeraert" userId="d91b70a0-22df-44b8-bab7-bbd14d475536" providerId="ADAL" clId="{46C2E699-CC20-4E07-8DB2-2F031CABF233}" dt="2020-02-08T22:21:51.599" v="23"/>
          <ac:spMkLst>
            <pc:docMk/>
            <pc:sldMasterMk cId="1564308283" sldId="2147483660"/>
            <ac:spMk id="2" creationId="{00000000-0000-0000-0000-000000000000}"/>
          </ac:spMkLst>
        </pc:spChg>
        <pc:spChg chg="mod">
          <ac:chgData name="Ward Langeraert" userId="d91b70a0-22df-44b8-bab7-bbd14d475536" providerId="ADAL" clId="{46C2E699-CC20-4E07-8DB2-2F031CABF233}" dt="2020-02-08T22:21:51.599" v="23"/>
          <ac:spMkLst>
            <pc:docMk/>
            <pc:sldMasterMk cId="1564308283" sldId="2147483660"/>
            <ac:spMk id="3" creationId="{00000000-0000-0000-0000-000000000000}"/>
          </ac:spMkLst>
        </pc:spChg>
        <pc:spChg chg="mod">
          <ac:chgData name="Ward Langeraert" userId="d91b70a0-22df-44b8-bab7-bbd14d475536" providerId="ADAL" clId="{46C2E699-CC20-4E07-8DB2-2F031CABF233}" dt="2020-02-08T22:21:51.599" v="23"/>
          <ac:spMkLst>
            <pc:docMk/>
            <pc:sldMasterMk cId="1564308283" sldId="2147483660"/>
            <ac:spMk id="4" creationId="{00000000-0000-0000-0000-000000000000}"/>
          </ac:spMkLst>
        </pc:spChg>
        <pc:spChg chg="mod">
          <ac:chgData name="Ward Langeraert" userId="d91b70a0-22df-44b8-bab7-bbd14d475536" providerId="ADAL" clId="{46C2E699-CC20-4E07-8DB2-2F031CABF233}" dt="2020-02-08T22:21:51.599" v="23"/>
          <ac:spMkLst>
            <pc:docMk/>
            <pc:sldMasterMk cId="1564308283" sldId="2147483660"/>
            <ac:spMk id="5" creationId="{00000000-0000-0000-0000-000000000000}"/>
          </ac:spMkLst>
        </pc:spChg>
        <pc:spChg chg="mod">
          <ac:chgData name="Ward Langeraert" userId="d91b70a0-22df-44b8-bab7-bbd14d475536" providerId="ADAL" clId="{46C2E699-CC20-4E07-8DB2-2F031CABF233}" dt="2020-02-08T22:21:51.599" v="23"/>
          <ac:spMkLst>
            <pc:docMk/>
            <pc:sldMasterMk cId="1564308283" sldId="2147483660"/>
            <ac:spMk id="6" creationId="{00000000-0000-0000-0000-000000000000}"/>
          </ac:spMkLst>
        </pc:spChg>
        <pc:sldLayoutChg chg="modSp">
          <pc:chgData name="Ward Langeraert" userId="d91b70a0-22df-44b8-bab7-bbd14d475536" providerId="ADAL" clId="{46C2E699-CC20-4E07-8DB2-2F031CABF233}" dt="2020-02-08T22:21:51.599" v="23"/>
          <pc:sldLayoutMkLst>
            <pc:docMk/>
            <pc:sldMasterMk cId="1564308283" sldId="2147483660"/>
            <pc:sldLayoutMk cId="1731814516" sldId="2147483661"/>
          </pc:sldLayoutMkLst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731814516" sldId="2147483661"/>
              <ac:spMk id="2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731814516" sldId="2147483661"/>
              <ac:spMk id="3" creationId="{00000000-0000-0000-0000-000000000000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1:51.599" v="23"/>
          <pc:sldLayoutMkLst>
            <pc:docMk/>
            <pc:sldMasterMk cId="1564308283" sldId="2147483660"/>
            <pc:sldLayoutMk cId="3443504393" sldId="2147483663"/>
          </pc:sldLayoutMkLst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3443504393" sldId="2147483663"/>
              <ac:spMk id="2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3443504393" sldId="2147483663"/>
              <ac:spMk id="3" creationId="{00000000-0000-0000-0000-000000000000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1:51.599" v="23"/>
          <pc:sldLayoutMkLst>
            <pc:docMk/>
            <pc:sldMasterMk cId="1564308283" sldId="2147483660"/>
            <pc:sldLayoutMk cId="1800702950" sldId="2147483664"/>
          </pc:sldLayoutMkLst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800702950" sldId="2147483664"/>
              <ac:spMk id="3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800702950" sldId="2147483664"/>
              <ac:spMk id="4" creationId="{00000000-0000-0000-0000-000000000000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1:51.599" v="23"/>
          <pc:sldLayoutMkLst>
            <pc:docMk/>
            <pc:sldMasterMk cId="1564308283" sldId="2147483660"/>
            <pc:sldLayoutMk cId="1608921031" sldId="2147483665"/>
          </pc:sldLayoutMkLst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608921031" sldId="2147483665"/>
              <ac:spMk id="2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608921031" sldId="2147483665"/>
              <ac:spMk id="3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608921031" sldId="2147483665"/>
              <ac:spMk id="4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608921031" sldId="2147483665"/>
              <ac:spMk id="5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608921031" sldId="2147483665"/>
              <ac:spMk id="6" creationId="{00000000-0000-0000-0000-000000000000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1:51.599" v="23"/>
          <pc:sldLayoutMkLst>
            <pc:docMk/>
            <pc:sldMasterMk cId="1564308283" sldId="2147483660"/>
            <pc:sldLayoutMk cId="943442207" sldId="2147483668"/>
          </pc:sldLayoutMkLst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943442207" sldId="2147483668"/>
              <ac:spMk id="2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943442207" sldId="2147483668"/>
              <ac:spMk id="3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943442207" sldId="2147483668"/>
              <ac:spMk id="4" creationId="{00000000-0000-0000-0000-000000000000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1:51.599" v="23"/>
          <pc:sldLayoutMkLst>
            <pc:docMk/>
            <pc:sldMasterMk cId="1564308283" sldId="2147483660"/>
            <pc:sldLayoutMk cId="1329971464" sldId="2147483669"/>
          </pc:sldLayoutMkLst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329971464" sldId="2147483669"/>
              <ac:spMk id="2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329971464" sldId="2147483669"/>
              <ac:spMk id="3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1329971464" sldId="2147483669"/>
              <ac:spMk id="4" creationId="{00000000-0000-0000-0000-000000000000}"/>
            </ac:spMkLst>
          </pc:spChg>
        </pc:sldLayoutChg>
        <pc:sldLayoutChg chg="modSp">
          <pc:chgData name="Ward Langeraert" userId="d91b70a0-22df-44b8-bab7-bbd14d475536" providerId="ADAL" clId="{46C2E699-CC20-4E07-8DB2-2F031CABF233}" dt="2020-02-08T22:21:51.599" v="23"/>
          <pc:sldLayoutMkLst>
            <pc:docMk/>
            <pc:sldMasterMk cId="1564308283" sldId="2147483660"/>
            <pc:sldLayoutMk cId="423721706" sldId="2147483671"/>
          </pc:sldLayoutMkLst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423721706" sldId="2147483671"/>
              <ac:spMk id="2" creationId="{00000000-0000-0000-0000-000000000000}"/>
            </ac:spMkLst>
          </pc:spChg>
          <pc:spChg chg="mod">
            <ac:chgData name="Ward Langeraert" userId="d91b70a0-22df-44b8-bab7-bbd14d475536" providerId="ADAL" clId="{46C2E699-CC20-4E07-8DB2-2F031CABF233}" dt="2020-02-08T22:21:51.599" v="23"/>
            <ac:spMkLst>
              <pc:docMk/>
              <pc:sldMasterMk cId="1564308283" sldId="2147483660"/>
              <pc:sldLayoutMk cId="423721706" sldId="2147483671"/>
              <ac:spMk id="3" creationId="{00000000-0000-0000-0000-000000000000}"/>
            </ac:spMkLst>
          </pc:spChg>
        </pc:sldLayoutChg>
      </pc:sldMasterChg>
    </pc:docChg>
  </pc:docChgLst>
  <pc:docChgLst>
    <pc:chgData name="Ward Langeraert" userId="d91b70a0-22df-44b8-bab7-bbd14d475536" providerId="ADAL" clId="{154F11D8-5A5C-4C42-9EDB-94B5D721F17F}"/>
    <pc:docChg chg="undo custSel addSld modSld">
      <pc:chgData name="Ward Langeraert" userId="d91b70a0-22df-44b8-bab7-bbd14d475536" providerId="ADAL" clId="{154F11D8-5A5C-4C42-9EDB-94B5D721F17F}" dt="2020-02-19T18:26:38.865" v="127" actId="1076"/>
      <pc:docMkLst>
        <pc:docMk/>
      </pc:docMkLst>
      <pc:sldChg chg="addSp delSp modSp add">
        <pc:chgData name="Ward Langeraert" userId="d91b70a0-22df-44b8-bab7-bbd14d475536" providerId="ADAL" clId="{154F11D8-5A5C-4C42-9EDB-94B5D721F17F}" dt="2020-02-19T16:44:05.661" v="19" actId="478"/>
        <pc:sldMkLst>
          <pc:docMk/>
          <pc:sldMk cId="213953516" sldId="261"/>
        </pc:sldMkLst>
        <pc:spChg chg="del">
          <ac:chgData name="Ward Langeraert" userId="d91b70a0-22df-44b8-bab7-bbd14d475536" providerId="ADAL" clId="{154F11D8-5A5C-4C42-9EDB-94B5D721F17F}" dt="2020-02-19T16:44:05.661" v="19" actId="478"/>
          <ac:spMkLst>
            <pc:docMk/>
            <pc:sldMk cId="213953516" sldId="261"/>
            <ac:spMk id="2" creationId="{840D074A-0CB6-4971-B255-957E0C8F5589}"/>
          </ac:spMkLst>
        </pc:spChg>
        <pc:spChg chg="add del mod">
          <ac:chgData name="Ward Langeraert" userId="d91b70a0-22df-44b8-bab7-bbd14d475536" providerId="ADAL" clId="{154F11D8-5A5C-4C42-9EDB-94B5D721F17F}" dt="2020-02-19T16:43:47.823" v="2" actId="931"/>
          <ac:spMkLst>
            <pc:docMk/>
            <pc:sldMk cId="213953516" sldId="261"/>
            <ac:spMk id="4" creationId="{44A57C45-46B8-416B-B76C-1E80404192C7}"/>
          </ac:spMkLst>
        </pc:spChg>
        <pc:picChg chg="del">
          <ac:chgData name="Ward Langeraert" userId="d91b70a0-22df-44b8-bab7-bbd14d475536" providerId="ADAL" clId="{154F11D8-5A5C-4C42-9EDB-94B5D721F17F}" dt="2020-02-19T16:43:33.643" v="1" actId="478"/>
          <ac:picMkLst>
            <pc:docMk/>
            <pc:sldMk cId="213953516" sldId="261"/>
            <ac:picMk id="5" creationId="{EADF4F8D-0694-4AD1-96C0-7D693A1E7D48}"/>
          </ac:picMkLst>
        </pc:picChg>
        <pc:picChg chg="add mod ord">
          <ac:chgData name="Ward Langeraert" userId="d91b70a0-22df-44b8-bab7-bbd14d475536" providerId="ADAL" clId="{154F11D8-5A5C-4C42-9EDB-94B5D721F17F}" dt="2020-02-19T16:44:01.409" v="18" actId="171"/>
          <ac:picMkLst>
            <pc:docMk/>
            <pc:sldMk cId="213953516" sldId="261"/>
            <ac:picMk id="14" creationId="{A48F69D1-FF53-4A9E-8019-F8CF12270640}"/>
          </ac:picMkLst>
        </pc:picChg>
      </pc:sldChg>
      <pc:sldChg chg="addSp delSp modSp add">
        <pc:chgData name="Ward Langeraert" userId="d91b70a0-22df-44b8-bab7-bbd14d475536" providerId="ADAL" clId="{154F11D8-5A5C-4C42-9EDB-94B5D721F17F}" dt="2020-02-19T18:16:43.649" v="96" actId="207"/>
        <pc:sldMkLst>
          <pc:docMk/>
          <pc:sldMk cId="960884291" sldId="262"/>
        </pc:sldMkLst>
        <pc:spChg chg="del">
          <ac:chgData name="Ward Langeraert" userId="d91b70a0-22df-44b8-bab7-bbd14d475536" providerId="ADAL" clId="{154F11D8-5A5C-4C42-9EDB-94B5D721F17F}" dt="2020-02-19T16:58:34.731" v="21" actId="931"/>
          <ac:spMkLst>
            <pc:docMk/>
            <pc:sldMk cId="960884291" sldId="262"/>
            <ac:spMk id="3" creationId="{C55E67E7-B85B-4D0B-A19C-788CD49591DE}"/>
          </ac:spMkLst>
        </pc:spChg>
        <pc:spChg chg="add mod">
          <ac:chgData name="Ward Langeraert" userId="d91b70a0-22df-44b8-bab7-bbd14d475536" providerId="ADAL" clId="{154F11D8-5A5C-4C42-9EDB-94B5D721F17F}" dt="2020-02-19T18:15:19.598" v="88" actId="207"/>
          <ac:spMkLst>
            <pc:docMk/>
            <pc:sldMk cId="960884291" sldId="262"/>
            <ac:spMk id="6" creationId="{7E7C8CF1-ED72-457E-AD1B-53C03D195C26}"/>
          </ac:spMkLst>
        </pc:spChg>
        <pc:spChg chg="add mod">
          <ac:chgData name="Ward Langeraert" userId="d91b70a0-22df-44b8-bab7-bbd14d475536" providerId="ADAL" clId="{154F11D8-5A5C-4C42-9EDB-94B5D721F17F}" dt="2020-02-19T18:15:26.648" v="90" actId="108"/>
          <ac:spMkLst>
            <pc:docMk/>
            <pc:sldMk cId="960884291" sldId="262"/>
            <ac:spMk id="7" creationId="{380C78C3-0F97-4785-9344-B1C72AA06055}"/>
          </ac:spMkLst>
        </pc:spChg>
        <pc:spChg chg="add mod">
          <ac:chgData name="Ward Langeraert" userId="d91b70a0-22df-44b8-bab7-bbd14d475536" providerId="ADAL" clId="{154F11D8-5A5C-4C42-9EDB-94B5D721F17F}" dt="2020-02-19T18:15:23.397" v="89" actId="108"/>
          <ac:spMkLst>
            <pc:docMk/>
            <pc:sldMk cId="960884291" sldId="262"/>
            <ac:spMk id="8" creationId="{9AC3CC69-5456-41DA-87CD-BA3B5797DB15}"/>
          </ac:spMkLst>
        </pc:spChg>
        <pc:spChg chg="add mod">
          <ac:chgData name="Ward Langeraert" userId="d91b70a0-22df-44b8-bab7-bbd14d475536" providerId="ADAL" clId="{154F11D8-5A5C-4C42-9EDB-94B5D721F17F}" dt="2020-02-19T18:15:34.873" v="93" actId="108"/>
          <ac:spMkLst>
            <pc:docMk/>
            <pc:sldMk cId="960884291" sldId="262"/>
            <ac:spMk id="9" creationId="{0D0476F4-B143-4150-9497-69E61C169695}"/>
          </ac:spMkLst>
        </pc:spChg>
        <pc:spChg chg="add mod">
          <ac:chgData name="Ward Langeraert" userId="d91b70a0-22df-44b8-bab7-bbd14d475536" providerId="ADAL" clId="{154F11D8-5A5C-4C42-9EDB-94B5D721F17F}" dt="2020-02-19T18:15:32.013" v="92" actId="108"/>
          <ac:spMkLst>
            <pc:docMk/>
            <pc:sldMk cId="960884291" sldId="262"/>
            <ac:spMk id="10" creationId="{C4F85747-BAE8-4D57-8019-28F2D3D9E49C}"/>
          </ac:spMkLst>
        </pc:spChg>
        <pc:spChg chg="add mod">
          <ac:chgData name="Ward Langeraert" userId="d91b70a0-22df-44b8-bab7-bbd14d475536" providerId="ADAL" clId="{154F11D8-5A5C-4C42-9EDB-94B5D721F17F}" dt="2020-02-19T18:15:42.039" v="94" actId="108"/>
          <ac:spMkLst>
            <pc:docMk/>
            <pc:sldMk cId="960884291" sldId="262"/>
            <ac:spMk id="11" creationId="{C4A41822-D9B9-449F-898F-434735BA3980}"/>
          </ac:spMkLst>
        </pc:spChg>
        <pc:spChg chg="add mod">
          <ac:chgData name="Ward Langeraert" userId="d91b70a0-22df-44b8-bab7-bbd14d475536" providerId="ADAL" clId="{154F11D8-5A5C-4C42-9EDB-94B5D721F17F}" dt="2020-02-19T18:15:29.263" v="91" actId="108"/>
          <ac:spMkLst>
            <pc:docMk/>
            <pc:sldMk cId="960884291" sldId="262"/>
            <ac:spMk id="12" creationId="{5605BCF0-92E6-4738-821C-17A7AD488ADC}"/>
          </ac:spMkLst>
        </pc:spChg>
        <pc:spChg chg="add mod">
          <ac:chgData name="Ward Langeraert" userId="d91b70a0-22df-44b8-bab7-bbd14d475536" providerId="ADAL" clId="{154F11D8-5A5C-4C42-9EDB-94B5D721F17F}" dt="2020-02-19T18:16:43.649" v="96" actId="207"/>
          <ac:spMkLst>
            <pc:docMk/>
            <pc:sldMk cId="960884291" sldId="262"/>
            <ac:spMk id="13" creationId="{350D2D8D-251B-449C-A3BB-465C4A99D8A8}"/>
          </ac:spMkLst>
        </pc:spChg>
        <pc:picChg chg="add mod">
          <ac:chgData name="Ward Langeraert" userId="d91b70a0-22df-44b8-bab7-bbd14d475536" providerId="ADAL" clId="{154F11D8-5A5C-4C42-9EDB-94B5D721F17F}" dt="2020-02-19T16:58:45.353" v="26" actId="14100"/>
          <ac:picMkLst>
            <pc:docMk/>
            <pc:sldMk cId="960884291" sldId="262"/>
            <ac:picMk id="5" creationId="{2F5929CE-EA28-4110-836C-0762853BBB3C}"/>
          </ac:picMkLst>
        </pc:picChg>
      </pc:sldChg>
      <pc:sldChg chg="addSp delSp modSp add">
        <pc:chgData name="Ward Langeraert" userId="d91b70a0-22df-44b8-bab7-bbd14d475536" providerId="ADAL" clId="{154F11D8-5A5C-4C42-9EDB-94B5D721F17F}" dt="2020-02-19T18:26:38.865" v="127" actId="1076"/>
        <pc:sldMkLst>
          <pc:docMk/>
          <pc:sldMk cId="730191954" sldId="263"/>
        </pc:sldMkLst>
        <pc:spChg chg="del">
          <ac:chgData name="Ward Langeraert" userId="d91b70a0-22df-44b8-bab7-bbd14d475536" providerId="ADAL" clId="{154F11D8-5A5C-4C42-9EDB-94B5D721F17F}" dt="2020-02-19T18:24:39.003" v="98" actId="478"/>
          <ac:spMkLst>
            <pc:docMk/>
            <pc:sldMk cId="730191954" sldId="263"/>
            <ac:spMk id="2" creationId="{E998FA02-BE4F-45DC-A4D9-B35D886E41A3}"/>
          </ac:spMkLst>
        </pc:spChg>
        <pc:spChg chg="del">
          <ac:chgData name="Ward Langeraert" userId="d91b70a0-22df-44b8-bab7-bbd14d475536" providerId="ADAL" clId="{154F11D8-5A5C-4C42-9EDB-94B5D721F17F}" dt="2020-02-19T18:24:40.093" v="99" actId="478"/>
          <ac:spMkLst>
            <pc:docMk/>
            <pc:sldMk cId="730191954" sldId="263"/>
            <ac:spMk id="3" creationId="{F2276A12-539B-4D12-9AEA-A022B0AD8EC6}"/>
          </ac:spMkLst>
        </pc:spChg>
        <pc:spChg chg="add mod">
          <ac:chgData name="Ward Langeraert" userId="d91b70a0-22df-44b8-bab7-bbd14d475536" providerId="ADAL" clId="{154F11D8-5A5C-4C42-9EDB-94B5D721F17F}" dt="2020-02-19T18:25:52.439" v="105" actId="1076"/>
          <ac:spMkLst>
            <pc:docMk/>
            <pc:sldMk cId="730191954" sldId="263"/>
            <ac:spMk id="6" creationId="{AD052B4C-DDEB-4007-AABC-DAF66C9AEA45}"/>
          </ac:spMkLst>
        </pc:spChg>
        <pc:spChg chg="add mod">
          <ac:chgData name="Ward Langeraert" userId="d91b70a0-22df-44b8-bab7-bbd14d475536" providerId="ADAL" clId="{154F11D8-5A5C-4C42-9EDB-94B5D721F17F}" dt="2020-02-19T18:25:59.118" v="108" actId="1076"/>
          <ac:spMkLst>
            <pc:docMk/>
            <pc:sldMk cId="730191954" sldId="263"/>
            <ac:spMk id="7" creationId="{D0009389-D898-4067-BD56-81D00401EC21}"/>
          </ac:spMkLst>
        </pc:spChg>
        <pc:spChg chg="add mod">
          <ac:chgData name="Ward Langeraert" userId="d91b70a0-22df-44b8-bab7-bbd14d475536" providerId="ADAL" clId="{154F11D8-5A5C-4C42-9EDB-94B5D721F17F}" dt="2020-02-19T18:26:02.313" v="109" actId="1076"/>
          <ac:spMkLst>
            <pc:docMk/>
            <pc:sldMk cId="730191954" sldId="263"/>
            <ac:spMk id="8" creationId="{BF88C55D-A625-4EE9-B213-C8543CF115B1}"/>
          </ac:spMkLst>
        </pc:spChg>
        <pc:spChg chg="add mod">
          <ac:chgData name="Ward Langeraert" userId="d91b70a0-22df-44b8-bab7-bbd14d475536" providerId="ADAL" clId="{154F11D8-5A5C-4C42-9EDB-94B5D721F17F}" dt="2020-02-19T18:26:34.830" v="126" actId="1035"/>
          <ac:spMkLst>
            <pc:docMk/>
            <pc:sldMk cId="730191954" sldId="263"/>
            <ac:spMk id="9" creationId="{E41EFA56-E4BF-4288-AC14-23243ABC7AF4}"/>
          </ac:spMkLst>
        </pc:spChg>
        <pc:spChg chg="add mod">
          <ac:chgData name="Ward Langeraert" userId="d91b70a0-22df-44b8-bab7-bbd14d475536" providerId="ADAL" clId="{154F11D8-5A5C-4C42-9EDB-94B5D721F17F}" dt="2020-02-19T18:26:22.983" v="118" actId="1076"/>
          <ac:spMkLst>
            <pc:docMk/>
            <pc:sldMk cId="730191954" sldId="263"/>
            <ac:spMk id="10" creationId="{9D7A288F-04D9-4D57-8B55-54DA97BD1554}"/>
          </ac:spMkLst>
        </pc:spChg>
        <pc:spChg chg="add mod">
          <ac:chgData name="Ward Langeraert" userId="d91b70a0-22df-44b8-bab7-bbd14d475536" providerId="ADAL" clId="{154F11D8-5A5C-4C42-9EDB-94B5D721F17F}" dt="2020-02-19T18:26:14.743" v="115" actId="1076"/>
          <ac:spMkLst>
            <pc:docMk/>
            <pc:sldMk cId="730191954" sldId="263"/>
            <ac:spMk id="11" creationId="{A5EF9270-D4C5-4ACD-A379-2C8E22CD2765}"/>
          </ac:spMkLst>
        </pc:spChg>
        <pc:spChg chg="add mod">
          <ac:chgData name="Ward Langeraert" userId="d91b70a0-22df-44b8-bab7-bbd14d475536" providerId="ADAL" clId="{154F11D8-5A5C-4C42-9EDB-94B5D721F17F}" dt="2020-02-19T18:26:38.865" v="127" actId="1076"/>
          <ac:spMkLst>
            <pc:docMk/>
            <pc:sldMk cId="730191954" sldId="263"/>
            <ac:spMk id="12" creationId="{999328EF-DF74-4172-94EF-BC0BD8760448}"/>
          </ac:spMkLst>
        </pc:spChg>
        <pc:picChg chg="add mod">
          <ac:chgData name="Ward Langeraert" userId="d91b70a0-22df-44b8-bab7-bbd14d475536" providerId="ADAL" clId="{154F11D8-5A5C-4C42-9EDB-94B5D721F17F}" dt="2020-02-19T18:26:18.043" v="117" actId="1076"/>
          <ac:picMkLst>
            <pc:docMk/>
            <pc:sldMk cId="730191954" sldId="263"/>
            <ac:picMk id="5" creationId="{138A5F0B-12DC-4A32-AC44-E13CA25AF5FD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992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858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0123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7143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733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8095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521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4494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7168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9634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5616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17235-3E1F-486F-A640-2709CB45ED9F}" type="datetimeFigureOut">
              <a:rPr lang="en-GB" smtClean="0"/>
              <a:t>19/02/2020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DB385-15A3-46AA-AAB4-FCC2C9DEA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2615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ake, water, large, bird&#10;&#10;Description automatically generated">
            <a:extLst>
              <a:ext uri="{FF2B5EF4-FFF2-40B4-BE49-F238E27FC236}">
                <a16:creationId xmlns:a16="http://schemas.microsoft.com/office/drawing/2014/main" id="{190633C4-1BF8-43CD-8BF3-F8B368627A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695512" cy="7559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8CD264-F9DF-48F2-8878-1148DCDC8AFD}"/>
              </a:ext>
            </a:extLst>
          </p:cNvPr>
          <p:cNvSpPr txBox="1"/>
          <p:nvPr/>
        </p:nvSpPr>
        <p:spPr>
          <a:xfrm>
            <a:off x="1444336" y="2701637"/>
            <a:ext cx="852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9B8065-994A-4E41-B2F6-CE888060E7BF}"/>
              </a:ext>
            </a:extLst>
          </p:cNvPr>
          <p:cNvSpPr txBox="1"/>
          <p:nvPr/>
        </p:nvSpPr>
        <p:spPr>
          <a:xfrm>
            <a:off x="1943099" y="3779836"/>
            <a:ext cx="852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74D771-5F6A-4C06-BF3E-E1D0FD22C312}"/>
              </a:ext>
            </a:extLst>
          </p:cNvPr>
          <p:cNvSpPr txBox="1"/>
          <p:nvPr/>
        </p:nvSpPr>
        <p:spPr>
          <a:xfrm>
            <a:off x="3030681" y="5428527"/>
            <a:ext cx="852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925573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4EC73-2C33-4FA2-87AD-AA083B64B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C26D-529A-42CC-BECB-EC14B9405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 descr="A tree with a mountain in the background&#10;&#10;Description automatically generated">
            <a:extLst>
              <a:ext uri="{FF2B5EF4-FFF2-40B4-BE49-F238E27FC236}">
                <a16:creationId xmlns:a16="http://schemas.microsoft.com/office/drawing/2014/main" id="{C55DAF7E-0F09-477D-BFA9-83FD37FC0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607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3A1B25-B671-4472-939B-B2C00B306922}"/>
              </a:ext>
            </a:extLst>
          </p:cNvPr>
          <p:cNvSpPr txBox="1"/>
          <p:nvPr/>
        </p:nvSpPr>
        <p:spPr>
          <a:xfrm>
            <a:off x="0" y="97281"/>
            <a:ext cx="8520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6C9295-3AD0-4D56-BE09-311E2C0163E0}"/>
              </a:ext>
            </a:extLst>
          </p:cNvPr>
          <p:cNvSpPr txBox="1"/>
          <p:nvPr/>
        </p:nvSpPr>
        <p:spPr>
          <a:xfrm>
            <a:off x="3270979" y="3456672"/>
            <a:ext cx="2444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La Aldea de San Nicolas de Tolentino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002810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B3C4F-A19C-4910-B6D4-1B840CF42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A2918-364E-42F3-BD09-A695EC955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 descr="A close up of a hillside&#10;&#10;Description automatically generated">
            <a:extLst>
              <a:ext uri="{FF2B5EF4-FFF2-40B4-BE49-F238E27FC236}">
                <a16:creationId xmlns:a16="http://schemas.microsoft.com/office/drawing/2014/main" id="{BBB0B5DE-8BFF-4D47-A9B9-B733CC7EC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691813" cy="75607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3E2380-4091-4F72-80B1-6AA9B74D3BF2}"/>
              </a:ext>
            </a:extLst>
          </p:cNvPr>
          <p:cNvSpPr txBox="1"/>
          <p:nvPr/>
        </p:nvSpPr>
        <p:spPr>
          <a:xfrm>
            <a:off x="0" y="97281"/>
            <a:ext cx="8520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/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3D5029-6225-4CFD-AB4C-D6F4C3B22EA1}"/>
              </a:ext>
            </a:extLst>
          </p:cNvPr>
          <p:cNvSpPr txBox="1"/>
          <p:nvPr/>
        </p:nvSpPr>
        <p:spPr>
          <a:xfrm>
            <a:off x="5014480" y="4654645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err="1"/>
              <a:t>Mogán</a:t>
            </a:r>
            <a:endParaRPr lang="en-GB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7BFAE6-F75A-4DAC-A609-7489FC54F907}"/>
              </a:ext>
            </a:extLst>
          </p:cNvPr>
          <p:cNvSpPr txBox="1"/>
          <p:nvPr/>
        </p:nvSpPr>
        <p:spPr>
          <a:xfrm>
            <a:off x="4614004" y="2855376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err="1"/>
              <a:t>Veneguera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841790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A4DB-FC85-446F-ACAC-6CFD4EC0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489BF-528E-4D63-9EBF-C2031D6D2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 descr="A close up of an animal&#10;&#10;Description automatically generated">
            <a:extLst>
              <a:ext uri="{FF2B5EF4-FFF2-40B4-BE49-F238E27FC236}">
                <a16:creationId xmlns:a16="http://schemas.microsoft.com/office/drawing/2014/main" id="{4F9848A7-70D6-4AA4-87B2-C4518510F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690232" cy="75596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CA2692-5663-4CE2-BA6A-26F2F4BA094A}"/>
              </a:ext>
            </a:extLst>
          </p:cNvPr>
          <p:cNvSpPr txBox="1"/>
          <p:nvPr/>
        </p:nvSpPr>
        <p:spPr>
          <a:xfrm>
            <a:off x="0" y="97281"/>
            <a:ext cx="8520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/>
              <a:t>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296764-4536-4ED9-B6EF-DE68384196B2}"/>
              </a:ext>
            </a:extLst>
          </p:cNvPr>
          <p:cNvSpPr txBox="1"/>
          <p:nvPr/>
        </p:nvSpPr>
        <p:spPr>
          <a:xfrm>
            <a:off x="852055" y="3782311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/>
              <a:t>Arguineguin</a:t>
            </a:r>
            <a:endParaRPr lang="en-GB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4CE0A1-389F-465B-BC4B-1B9A19BBAA17}"/>
              </a:ext>
            </a:extLst>
          </p:cNvPr>
          <p:cNvSpPr txBox="1"/>
          <p:nvPr/>
        </p:nvSpPr>
        <p:spPr>
          <a:xfrm>
            <a:off x="7776730" y="3122943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San </a:t>
            </a:r>
            <a:r>
              <a:rPr lang="en-GB" b="1" dirty="0" err="1"/>
              <a:t>Agustín</a:t>
            </a:r>
            <a:endParaRPr lang="en-GB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D1C40-B6CF-4BD5-8715-25C993F93A5C}"/>
              </a:ext>
            </a:extLst>
          </p:cNvPr>
          <p:cNvSpPr txBox="1"/>
          <p:nvPr/>
        </p:nvSpPr>
        <p:spPr>
          <a:xfrm>
            <a:off x="5485968" y="4226020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Maspalomas</a:t>
            </a:r>
          </a:p>
        </p:txBody>
      </p:sp>
    </p:spTree>
    <p:extLst>
      <p:ext uri="{BB962C8B-B14F-4D97-AF65-F5344CB8AC3E}">
        <p14:creationId xmlns:p14="http://schemas.microsoft.com/office/powerpoint/2010/main" val="154704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D074A-0CB6-4971-B255-957E0C8F5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EADF4F8D-0694-4AD1-96C0-7D693A1E7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4"/>
          <a:stretch/>
        </p:blipFill>
        <p:spPr>
          <a:xfrm>
            <a:off x="-1" y="228600"/>
            <a:ext cx="10691813" cy="733111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2FF13D-8D38-480C-98E5-9DDC9128DF24}"/>
              </a:ext>
            </a:extLst>
          </p:cNvPr>
          <p:cNvSpPr txBox="1"/>
          <p:nvPr/>
        </p:nvSpPr>
        <p:spPr>
          <a:xfrm>
            <a:off x="320725" y="2143125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La Palma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56F9C7-AED4-4A65-8501-A76BA24C2F13}"/>
              </a:ext>
            </a:extLst>
          </p:cNvPr>
          <p:cNvSpPr txBox="1"/>
          <p:nvPr/>
        </p:nvSpPr>
        <p:spPr>
          <a:xfrm>
            <a:off x="101650" y="4511638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El Hierro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5958AC-6D1E-4D7A-B871-DB468E9B9E04}"/>
              </a:ext>
            </a:extLst>
          </p:cNvPr>
          <p:cNvSpPr txBox="1"/>
          <p:nvPr/>
        </p:nvSpPr>
        <p:spPr>
          <a:xfrm>
            <a:off x="1239067" y="3817787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La Gomera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1C0293-E19D-4B00-82EC-08103C2C431B}"/>
              </a:ext>
            </a:extLst>
          </p:cNvPr>
          <p:cNvSpPr txBox="1"/>
          <p:nvPr/>
        </p:nvSpPr>
        <p:spPr>
          <a:xfrm>
            <a:off x="3104328" y="2867310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Tenerife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1F1511-21D9-4EA0-AE95-E092D4C09A04}"/>
              </a:ext>
            </a:extLst>
          </p:cNvPr>
          <p:cNvSpPr txBox="1"/>
          <p:nvPr/>
        </p:nvSpPr>
        <p:spPr>
          <a:xfrm>
            <a:off x="5199831" y="3764820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Gran Canaria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9EBE49-915A-40C8-B3BE-A85501D57CD2}"/>
              </a:ext>
            </a:extLst>
          </p:cNvPr>
          <p:cNvSpPr txBox="1"/>
          <p:nvPr/>
        </p:nvSpPr>
        <p:spPr>
          <a:xfrm>
            <a:off x="6809555" y="3181692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Fuerteventura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2DF647-4292-4C7C-9F57-C4F22CFA7A32}"/>
              </a:ext>
            </a:extLst>
          </p:cNvPr>
          <p:cNvSpPr txBox="1"/>
          <p:nvPr/>
        </p:nvSpPr>
        <p:spPr>
          <a:xfrm>
            <a:off x="8034338" y="1743958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Lanzarote</a:t>
            </a:r>
          </a:p>
        </p:txBody>
      </p:sp>
    </p:spTree>
    <p:extLst>
      <p:ext uri="{BB962C8B-B14F-4D97-AF65-F5344CB8AC3E}">
        <p14:creationId xmlns:p14="http://schemas.microsoft.com/office/powerpoint/2010/main" val="307016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A close up of a map&#10;&#10;Description automatically generated">
            <a:extLst>
              <a:ext uri="{FF2B5EF4-FFF2-40B4-BE49-F238E27FC236}">
                <a16:creationId xmlns:a16="http://schemas.microsoft.com/office/drawing/2014/main" id="{A48F69D1-FF53-4A9E-8019-F8CF122706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51" y="-1"/>
            <a:ext cx="10697163" cy="756349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2FF13D-8D38-480C-98E5-9DDC9128DF24}"/>
              </a:ext>
            </a:extLst>
          </p:cNvPr>
          <p:cNvSpPr txBox="1"/>
          <p:nvPr/>
        </p:nvSpPr>
        <p:spPr>
          <a:xfrm>
            <a:off x="320725" y="2143125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La Palma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56F9C7-AED4-4A65-8501-A76BA24C2F13}"/>
              </a:ext>
            </a:extLst>
          </p:cNvPr>
          <p:cNvSpPr txBox="1"/>
          <p:nvPr/>
        </p:nvSpPr>
        <p:spPr>
          <a:xfrm>
            <a:off x="101650" y="4511638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El Hierro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5958AC-6D1E-4D7A-B871-DB468E9B9E04}"/>
              </a:ext>
            </a:extLst>
          </p:cNvPr>
          <p:cNvSpPr txBox="1"/>
          <p:nvPr/>
        </p:nvSpPr>
        <p:spPr>
          <a:xfrm>
            <a:off x="1239067" y="3817787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La Gomera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1C0293-E19D-4B00-82EC-08103C2C431B}"/>
              </a:ext>
            </a:extLst>
          </p:cNvPr>
          <p:cNvSpPr txBox="1"/>
          <p:nvPr/>
        </p:nvSpPr>
        <p:spPr>
          <a:xfrm>
            <a:off x="3104328" y="2867310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Tenerife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1F1511-21D9-4EA0-AE95-E092D4C09A04}"/>
              </a:ext>
            </a:extLst>
          </p:cNvPr>
          <p:cNvSpPr txBox="1"/>
          <p:nvPr/>
        </p:nvSpPr>
        <p:spPr>
          <a:xfrm>
            <a:off x="5199831" y="3764820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Gran Canaria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9EBE49-915A-40C8-B3BE-A85501D57CD2}"/>
              </a:ext>
            </a:extLst>
          </p:cNvPr>
          <p:cNvSpPr txBox="1"/>
          <p:nvPr/>
        </p:nvSpPr>
        <p:spPr>
          <a:xfrm>
            <a:off x="6809555" y="3181692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Fuerteventura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2DF647-4292-4C7C-9F57-C4F22CFA7A32}"/>
              </a:ext>
            </a:extLst>
          </p:cNvPr>
          <p:cNvSpPr txBox="1"/>
          <p:nvPr/>
        </p:nvSpPr>
        <p:spPr>
          <a:xfrm>
            <a:off x="8034338" y="1743958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Lanzarote</a:t>
            </a:r>
          </a:p>
        </p:txBody>
      </p:sp>
    </p:spTree>
    <p:extLst>
      <p:ext uri="{BB962C8B-B14F-4D97-AF65-F5344CB8AC3E}">
        <p14:creationId xmlns:p14="http://schemas.microsoft.com/office/powerpoint/2010/main" val="213953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2CF7-8419-4A57-BD86-107DB440D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2F5929CE-EA28-4110-836C-0762853BBB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691813" cy="755971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7C8CF1-ED72-457E-AD1B-53C03D195C26}"/>
              </a:ext>
            </a:extLst>
          </p:cNvPr>
          <p:cNvSpPr txBox="1"/>
          <p:nvPr/>
        </p:nvSpPr>
        <p:spPr>
          <a:xfrm>
            <a:off x="-1" y="3057525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Asturias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0C78C3-0F97-4785-9344-B1C72AA06055}"/>
              </a:ext>
            </a:extLst>
          </p:cNvPr>
          <p:cNvSpPr txBox="1"/>
          <p:nvPr/>
        </p:nvSpPr>
        <p:spPr>
          <a:xfrm>
            <a:off x="2957944" y="3379728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Cantabria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C3CC69-5456-41DA-87CD-BA3B5797DB15}"/>
              </a:ext>
            </a:extLst>
          </p:cNvPr>
          <p:cNvSpPr txBox="1"/>
          <p:nvPr/>
        </p:nvSpPr>
        <p:spPr>
          <a:xfrm>
            <a:off x="1447798" y="5469721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Burgos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0476F4-B143-4150-9497-69E61C169695}"/>
              </a:ext>
            </a:extLst>
          </p:cNvPr>
          <p:cNvSpPr txBox="1"/>
          <p:nvPr/>
        </p:nvSpPr>
        <p:spPr>
          <a:xfrm>
            <a:off x="5756562" y="5669776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Álava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F85747-BAE8-4D57-8019-28F2D3D9E49C}"/>
              </a:ext>
            </a:extLst>
          </p:cNvPr>
          <p:cNvSpPr txBox="1"/>
          <p:nvPr/>
        </p:nvSpPr>
        <p:spPr>
          <a:xfrm>
            <a:off x="7332516" y="4511638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Guipúzcoa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A41822-D9B9-449F-898F-434735BA3980}"/>
              </a:ext>
            </a:extLst>
          </p:cNvPr>
          <p:cNvSpPr txBox="1"/>
          <p:nvPr/>
        </p:nvSpPr>
        <p:spPr>
          <a:xfrm>
            <a:off x="8995544" y="6326583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Navarra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05BCF0-92E6-4738-821C-17A7AD488ADC}"/>
              </a:ext>
            </a:extLst>
          </p:cNvPr>
          <p:cNvSpPr txBox="1"/>
          <p:nvPr/>
        </p:nvSpPr>
        <p:spPr>
          <a:xfrm>
            <a:off x="6217708" y="3494962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Viscaya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0D2D8D-251B-449C-A3BB-465C4A99D8A8}"/>
              </a:ext>
            </a:extLst>
          </p:cNvPr>
          <p:cNvSpPr txBox="1"/>
          <p:nvPr/>
        </p:nvSpPr>
        <p:spPr>
          <a:xfrm>
            <a:off x="8769399" y="2170979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France</a:t>
            </a:r>
          </a:p>
        </p:txBody>
      </p:sp>
    </p:spTree>
    <p:extLst>
      <p:ext uri="{BB962C8B-B14F-4D97-AF65-F5344CB8AC3E}">
        <p14:creationId xmlns:p14="http://schemas.microsoft.com/office/powerpoint/2010/main" val="960884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138A5F0B-12DC-4A32-AC44-E13CA25AF5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" y="317"/>
            <a:ext cx="10690860" cy="75590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052B4C-DDEB-4007-AABC-DAF66C9AEA45}"/>
              </a:ext>
            </a:extLst>
          </p:cNvPr>
          <p:cNvSpPr txBox="1"/>
          <p:nvPr/>
        </p:nvSpPr>
        <p:spPr>
          <a:xfrm>
            <a:off x="149173" y="2979618"/>
            <a:ext cx="1330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Asturias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009389-D898-4067-BD56-81D00401EC21}"/>
              </a:ext>
            </a:extLst>
          </p:cNvPr>
          <p:cNvSpPr txBox="1"/>
          <p:nvPr/>
        </p:nvSpPr>
        <p:spPr>
          <a:xfrm>
            <a:off x="3370211" y="3382411"/>
            <a:ext cx="1354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Cantabria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88C55D-A625-4EE9-B213-C8543CF115B1}"/>
              </a:ext>
            </a:extLst>
          </p:cNvPr>
          <p:cNvSpPr txBox="1"/>
          <p:nvPr/>
        </p:nvSpPr>
        <p:spPr>
          <a:xfrm>
            <a:off x="1479210" y="5507323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Burgos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1EFA56-E4BF-4288-AC14-23243ABC7AF4}"/>
              </a:ext>
            </a:extLst>
          </p:cNvPr>
          <p:cNvSpPr txBox="1"/>
          <p:nvPr/>
        </p:nvSpPr>
        <p:spPr>
          <a:xfrm>
            <a:off x="6611222" y="6395956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Álava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7A288F-04D9-4D57-8B55-54DA97BD1554}"/>
              </a:ext>
            </a:extLst>
          </p:cNvPr>
          <p:cNvSpPr txBox="1"/>
          <p:nvPr/>
        </p:nvSpPr>
        <p:spPr>
          <a:xfrm>
            <a:off x="8537862" y="5107213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Guipúzcoa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EF9270-D4C5-4ACD-A379-2C8E22CD2765}"/>
              </a:ext>
            </a:extLst>
          </p:cNvPr>
          <p:cNvSpPr txBox="1"/>
          <p:nvPr/>
        </p:nvSpPr>
        <p:spPr>
          <a:xfrm>
            <a:off x="7332516" y="3732514"/>
            <a:ext cx="1354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75000"/>
                  </a:schemeClr>
                </a:solidFill>
              </a:rPr>
              <a:t>Viscaya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9328EF-DF74-4172-94EF-BC0BD8760448}"/>
              </a:ext>
            </a:extLst>
          </p:cNvPr>
          <p:cNvSpPr txBox="1"/>
          <p:nvPr/>
        </p:nvSpPr>
        <p:spPr>
          <a:xfrm>
            <a:off x="9299335" y="2855124"/>
            <a:ext cx="1922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France</a:t>
            </a:r>
          </a:p>
        </p:txBody>
      </p:sp>
    </p:spTree>
    <p:extLst>
      <p:ext uri="{BB962C8B-B14F-4D97-AF65-F5344CB8AC3E}">
        <p14:creationId xmlns:p14="http://schemas.microsoft.com/office/powerpoint/2010/main" val="730191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</TotalTime>
  <Words>56</Words>
  <Application>Microsoft Office PowerPoint</Application>
  <PresentationFormat>Custom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Ward Langeraert</dc:creator>
  <cp:lastModifiedBy>Ward Langeraert</cp:lastModifiedBy>
  <cp:revision>1</cp:revision>
  <dcterms:created xsi:type="dcterms:W3CDTF">2020-02-08T22:18:59Z</dcterms:created>
  <dcterms:modified xsi:type="dcterms:W3CDTF">2020-02-19T18:26:41Z</dcterms:modified>
</cp:coreProperties>
</file>

<file path=docProps/thumbnail.jpeg>
</file>